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9" r:id="rId5"/>
    <p:sldId id="281" r:id="rId6"/>
    <p:sldId id="262" r:id="rId7"/>
    <p:sldId id="271" r:id="rId8"/>
    <p:sldId id="263" r:id="rId9"/>
    <p:sldId id="270" r:id="rId10"/>
    <p:sldId id="268" r:id="rId11"/>
    <p:sldId id="267" r:id="rId12"/>
    <p:sldId id="264" r:id="rId13"/>
    <p:sldId id="272" r:id="rId14"/>
    <p:sldId id="273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7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7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5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0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7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1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3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6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5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5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6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6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10" Type="http://schemas.openxmlformats.org/officeDocument/2006/relationships/image" Target="../media/image26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206"/>
            <a:ext cx="9144000" cy="5638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76600" y="55626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51878"/>
            <a:ext cx="3429000" cy="2422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89978" y="1929825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/>
              <a:t>উদ্ধার কাজ</a:t>
            </a:r>
            <a:endParaRPr lang="en-US" sz="36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8" y="3505200"/>
            <a:ext cx="3858622" cy="24769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91265" y="6302737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চিকিৎসা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7400" y="6248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আশ্রয়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শিবির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24200" y="-27921"/>
            <a:ext cx="3967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>
                <a:latin typeface="NikoshBAN" pitchFamily="2" charset="0"/>
                <a:cs typeface="NikoshBAN" pitchFamily="2" charset="0"/>
              </a:rPr>
              <a:t>ভূমিকম্পের পরে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করণীয়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804" y="651877"/>
            <a:ext cx="2013995" cy="2719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3545794"/>
            <a:ext cx="3799478" cy="252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4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1800" y="3757"/>
            <a:ext cx="43476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b="1" dirty="0">
                <a:latin typeface="NikoshBAN" pitchFamily="2" charset="0"/>
                <a:cs typeface="NikoshBAN" pitchFamily="2" charset="0"/>
              </a:rPr>
              <a:t>ভূমিকম্পের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পরে করণীয়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85166"/>
            <a:ext cx="4191000" cy="287723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95087"/>
            <a:ext cx="4388729" cy="275801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371600" y="414326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ত্রাণ</a:t>
            </a:r>
            <a:endParaRPr lang="en-US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5867400" y="5877580"/>
            <a:ext cx="2310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পূনর্বাসন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7093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762000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1265" y="3810000"/>
            <a:ext cx="6298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ভূমিকম্পের আগে প্রস্তুতির একটি চার্ট তৈরী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1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1143000"/>
            <a:ext cx="175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967335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১। ভূমিকম্প কি?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২। বাংলাদেশের ভূমিকম্পপ্রবন এলাকাগুলোর নাম লিখ।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৩।  ভূমিকম্পের পরের করণীয় বর্ণনা কর।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9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7769" y="533400"/>
            <a:ext cx="23535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b="1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3200400"/>
            <a:ext cx="861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b="1" dirty="0">
                <a:latin typeface="NikoshBAN" pitchFamily="2" charset="0"/>
                <a:cs typeface="NikoshBAN" pitchFamily="2" charset="0"/>
              </a:rPr>
              <a:t>বাংলাদেশের মানচিত্র অংকন করে </a:t>
            </a:r>
          </a:p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ভূমিকম্পপ্রবণ 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এলাকাগুলো চিহ্নিত কর।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6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8740" y="4267200"/>
            <a:ext cx="397212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ধন্যবাদ</a:t>
            </a:r>
            <a:endParaRPr 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144000" y="7620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1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304800"/>
            <a:ext cx="243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181600" y="1751868"/>
            <a:ext cx="0" cy="2971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10200" y="2192594"/>
            <a:ext cx="39254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৮মঃ শ্রেণি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 ও বিশ্বপরিচয়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আট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1" y="2209800"/>
            <a:ext cx="4876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আব্দুল মোত্তালিব মিঞা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সহকারী অধ্যাপক (কম্পিউটার শিক্ষা)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হাতীমারা হাই স্কুল এন্ড কলেজ,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গাজীপুর সদর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গাজীপুর 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0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01768"/>
            <a:ext cx="312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000" dirty="0">
                <a:solidFill>
                  <a:srgbClr val="FF0000"/>
                </a:solidFill>
              </a:rPr>
              <a:t>ভূমিকম্প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990600"/>
            <a:ext cx="6858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8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90600" y="1195692"/>
            <a:ext cx="4193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039" y="2514600"/>
            <a:ext cx="956359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ভূমিকম্প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কি তা বলতে পারবে।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২। বাংলাদেশের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ভূমিকম্পপ্রবণ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এলাকার নাম উল্লেখ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করতে পারবে।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৩। ভূমিকম্পের আগে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করতে পারবে।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ভূমিকম্পের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পরে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করণীয়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বর্ণনা করতে পারবে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999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685800" y="1022787"/>
            <a:ext cx="4724401" cy="2406213"/>
            <a:chOff x="685799" y="894939"/>
            <a:chExt cx="4724401" cy="240621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92" t="12847" r="19792" b="10070"/>
            <a:stretch/>
          </p:blipFill>
          <p:spPr>
            <a:xfrm>
              <a:off x="685799" y="894939"/>
              <a:ext cx="2514601" cy="2406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1066800" y="1152436"/>
              <a:ext cx="1676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পৃথিবীর অভ্যন্তরীণ </a:t>
              </a:r>
            </a:p>
            <a:p>
              <a:pPr algn="ctr"/>
              <a:r>
                <a:rPr lang="bn-BD" sz="32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শক্তি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581400" y="1828800"/>
              <a:ext cx="1828800" cy="2169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0" y="12954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বিমুক্ত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305300" y="2096869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ঝাঁকুনি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15000" y="914400"/>
            <a:ext cx="2612141" cy="2361519"/>
            <a:chOff x="5541259" y="894939"/>
            <a:chExt cx="2612141" cy="236151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0" t="3191" r="12901" b="2344"/>
            <a:stretch/>
          </p:blipFill>
          <p:spPr>
            <a:xfrm>
              <a:off x="5541259" y="894939"/>
              <a:ext cx="2303948" cy="236151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715000" y="1015425"/>
              <a:ext cx="2438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ভূমিকম্প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458" y="3407916"/>
            <a:ext cx="2916942" cy="27642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2400" y="4901624"/>
            <a:ext cx="4572000" cy="76944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ভূমিকম্প পরিমাপক যন্ত্র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1200" y="6248400"/>
            <a:ext cx="2595436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রিখটারস্কেল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657873" y="83403"/>
            <a:ext cx="296908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ভূমিকম্প কী 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04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30851"/>
            <a:ext cx="4807609" cy="67053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72600" y="558225"/>
            <a:ext cx="93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দিনাজপুর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00226" y="1435387"/>
            <a:ext cx="649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রংপুর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00226" y="2236526"/>
            <a:ext cx="611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বগুড়া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00226" y="3113690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টাংগাইল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6825" y="3922826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ঢাকা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79786" y="4724400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কুমিল্লা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57116" y="5479147"/>
            <a:ext cx="702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চট্রগ্রাম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99860" y="6093664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কক্সবাজার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446595" y="2131819"/>
            <a:ext cx="2215991" cy="23772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বাংলাদেশের ভূমিকম্প প্রবণ এলাকা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00400" y="2003271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43400" y="1938733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810000" y="2484033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86590" y="2668009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158671" y="3045036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943600" y="2961633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934200" y="4572618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51132" y="5997840"/>
            <a:ext cx="21693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0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8958E-6 L -0.72587 0.1556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02" y="778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793E-7 L -0.58542 0.0281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71" y="140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64541E-6 L -0.61649 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33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179E-6 L -0.53959 -0.0718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79" y="-360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40009E-6 L -0.50017 -0.1120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17" y="-561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71656E-6 L -0.39722 -0.2841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61" y="-1420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17371E-6 L -0.32205 -0.1831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11" y="-917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8408E-6 L -0.30885 -0.0621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1" y="-3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779"/>
            <a:ext cx="2590800" cy="2514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4" r="30612"/>
          <a:stretch/>
        </p:blipFill>
        <p:spPr>
          <a:xfrm>
            <a:off x="6945158" y="3304810"/>
            <a:ext cx="1590687" cy="3023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57275"/>
            <a:ext cx="2133600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87" y="923925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854" y="3801805"/>
            <a:ext cx="3171033" cy="24093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312120" y="3801805"/>
            <a:ext cx="2583480" cy="24093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40281" y="-1"/>
            <a:ext cx="6346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ভূমিকম্পের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আগে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সর্তকীকরণ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ভূমিকম্পের আগে প্রস্তুতি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6" y="738334"/>
            <a:ext cx="3837114" cy="30716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9" y="4241186"/>
            <a:ext cx="4076701" cy="24233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075824"/>
            <a:ext cx="3810000" cy="2756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653812"/>
            <a:ext cx="4076700" cy="305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9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60" y="709817"/>
            <a:ext cx="3257440" cy="23535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8625" y="6204466"/>
            <a:ext cx="1654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>
                <a:solidFill>
                  <a:srgbClr val="7030A0"/>
                </a:solidFill>
              </a:rPr>
              <a:t>খাদ্য </a:t>
            </a:r>
            <a:r>
              <a:rPr lang="bn-BD" sz="3200" dirty="0" smtClean="0">
                <a:solidFill>
                  <a:srgbClr val="7030A0"/>
                </a:solidFill>
              </a:rPr>
              <a:t>সামগ্রী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6948" y="2948891"/>
            <a:ext cx="189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চিকিৎসা 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সামগ্রী</a:t>
            </a:r>
            <a:endParaRPr lang="en-US" sz="2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990" y="0"/>
            <a:ext cx="80554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/>
              <a:t>প্রয়োজনীয় সামগ্রী যা নিরাপদে সংরক্ষণ করতে হবে।</a:t>
            </a:r>
            <a:endParaRPr lang="en-US" sz="4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3547"/>
            <a:ext cx="1723066" cy="12906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43" y="801234"/>
            <a:ext cx="1809958" cy="13557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3675"/>
            <a:ext cx="1813653" cy="18136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2509837"/>
            <a:ext cx="2071520" cy="15318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" y="4319637"/>
            <a:ext cx="1785559" cy="17001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910" y="4423598"/>
            <a:ext cx="1998611" cy="13226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01" y="4041651"/>
            <a:ext cx="2040805" cy="19781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427" y="3850506"/>
            <a:ext cx="1583973" cy="24107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14036" y="6304264"/>
            <a:ext cx="240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7030A0"/>
                </a:solidFill>
              </a:rPr>
              <a:t>উদ্ধার সামগ্রী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4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</TotalTime>
  <Words>174</Words>
  <Application>Microsoft Office PowerPoint</Application>
  <PresentationFormat>On-screen Show (4:3)</PresentationFormat>
  <Paragraphs>56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254</cp:revision>
  <dcterms:created xsi:type="dcterms:W3CDTF">2006-08-16T00:00:00Z</dcterms:created>
  <dcterms:modified xsi:type="dcterms:W3CDTF">2013-04-15T05:51:43Z</dcterms:modified>
</cp:coreProperties>
</file>